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9906000" cy="6858000" type="A4"/>
  <p:notesSz cx="9926638" cy="1435576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33" autoAdjust="0"/>
    <p:restoredTop sz="90929"/>
  </p:normalViewPr>
  <p:slideViewPr>
    <p:cSldViewPr>
      <p:cViewPr varScale="1">
        <p:scale>
          <a:sx n="107" d="100"/>
          <a:sy n="107" d="100"/>
        </p:scale>
        <p:origin x="-1512" y="-7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625" cy="71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62" tIns="66381" rIns="132762" bIns="66381" numCol="1" anchor="t" anchorCtr="0" compatLnSpc="1">
            <a:prstTxWarp prst="textNoShape">
              <a:avLst/>
            </a:prstTxWarp>
          </a:bodyPr>
          <a:lstStyle>
            <a:lvl1pPr>
              <a:defRPr sz="1700"/>
            </a:lvl1pPr>
          </a:lstStyle>
          <a:p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4013" y="0"/>
            <a:ext cx="4302625" cy="71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62" tIns="66381" rIns="132762" bIns="66381" numCol="1" anchor="t" anchorCtr="0" compatLnSpc="1">
            <a:prstTxWarp prst="textNoShape">
              <a:avLst/>
            </a:prstTxWarp>
          </a:bodyPr>
          <a:lstStyle>
            <a:lvl1pPr algn="r">
              <a:defRPr sz="1700"/>
            </a:lvl1pPr>
          </a:lstStyle>
          <a:p>
            <a:endParaRPr lang="fr-FR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3637171"/>
            <a:ext cx="4302625" cy="71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62" tIns="66381" rIns="132762" bIns="66381" numCol="1" anchor="b" anchorCtr="0" compatLnSpc="1">
            <a:prstTxWarp prst="textNoShape">
              <a:avLst/>
            </a:prstTxWarp>
          </a:bodyPr>
          <a:lstStyle>
            <a:lvl1pPr>
              <a:defRPr sz="1700"/>
            </a:lvl1pPr>
          </a:lstStyle>
          <a:p>
            <a:endParaRPr lang="fr-FR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4013" y="13637171"/>
            <a:ext cx="4302625" cy="71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62" tIns="66381" rIns="132762" bIns="66381" numCol="1" anchor="b" anchorCtr="0" compatLnSpc="1">
            <a:prstTxWarp prst="textNoShape">
              <a:avLst/>
            </a:prstTxWarp>
          </a:bodyPr>
          <a:lstStyle>
            <a:lvl1pPr algn="r">
              <a:defRPr sz="1700"/>
            </a:lvl1pPr>
          </a:lstStyle>
          <a:p>
            <a:fld id="{A085E2F7-57FD-4D46-B261-D4ECC17DDCD8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re et graphique ou organigramme hiérarc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graphique SmartArt 2"/>
          <p:cNvSpPr>
            <a:spLocks noGrp="1"/>
          </p:cNvSpPr>
          <p:nvPr>
            <p:ph type="dgm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410200" y="5029200"/>
            <a:ext cx="4495800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6735763" y="5029200"/>
            <a:ext cx="3162300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SYNOPTIQUE DISTRIBUTION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6737350" y="53340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pic>
        <p:nvPicPr>
          <p:cNvPr id="1034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486400" y="5267325"/>
            <a:ext cx="1195388" cy="485775"/>
          </a:xfrm>
          <a:prstGeom prst="rect">
            <a:avLst/>
          </a:prstGeom>
          <a:noFill/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5410200" y="5943600"/>
            <a:ext cx="129540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6737350" y="647700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fr-FR" sz="800"/>
              <a:t>Référence</a:t>
            </a:r>
          </a:p>
          <a:p>
            <a:pPr algn="ctr"/>
            <a:r>
              <a:rPr lang="fr-FR" sz="800"/>
              <a:t>668200-05-64</a:t>
            </a:r>
          </a:p>
          <a:p>
            <a:pPr algn="ctr"/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7543800" y="648017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fr-FR" sz="800"/>
              <a:t>Dessin n°</a:t>
            </a:r>
          </a:p>
          <a:p>
            <a:pPr algn="ctr"/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8270875" y="647700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fr-FR" sz="800"/>
              <a:t>Date</a:t>
            </a:r>
          </a:p>
          <a:p>
            <a:pPr algn="ctr"/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9144000" y="6019800"/>
            <a:ext cx="763588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9525000" y="6477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9144000" y="66294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9144000" y="624840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9525000" y="6248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685800" y="3429000"/>
            <a:ext cx="853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4452934" y="3810000"/>
            <a:ext cx="1233494" cy="533400"/>
          </a:xfrm>
          <a:prstGeom prst="flowChartProcess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 dirty="0"/>
              <a:t>TGBT </a:t>
            </a:r>
            <a:r>
              <a:rPr lang="fr-FR" sz="1200" dirty="0" smtClean="0"/>
              <a:t>SG1 / PLO</a:t>
            </a:r>
            <a:endParaRPr lang="fr-FR" sz="1200" dirty="0"/>
          </a:p>
          <a:p>
            <a:pPr algn="ctr"/>
            <a:r>
              <a:rPr lang="fr-FR" sz="1200" b="1" dirty="0"/>
              <a:t>SG1-10-016</a:t>
            </a:r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 flipV="1">
            <a:off x="5105400" y="3429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152400" y="2895600"/>
            <a:ext cx="1066800" cy="3810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TSG4-00-002</a:t>
            </a:r>
          </a:p>
          <a:p>
            <a:pPr algn="ctr"/>
            <a:r>
              <a:rPr lang="fr-FR" sz="1000" b="1"/>
              <a:t>Plate forme déchets</a:t>
            </a: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1600200" y="2895600"/>
            <a:ext cx="1066800" cy="3810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TSG1-10-011B</a:t>
            </a:r>
          </a:p>
          <a:p>
            <a:pPr algn="ctr"/>
            <a:r>
              <a:rPr lang="fr-FR" sz="1000" b="1"/>
              <a:t>TDC</a:t>
            </a:r>
          </a:p>
        </p:txBody>
      </p:sp>
      <p:sp>
        <p:nvSpPr>
          <p:cNvPr id="2058" name="AutoShape 10"/>
          <p:cNvSpPr>
            <a:spLocks noChangeArrowheads="1"/>
          </p:cNvSpPr>
          <p:nvPr/>
        </p:nvSpPr>
        <p:spPr bwMode="auto">
          <a:xfrm>
            <a:off x="2971800" y="2895600"/>
            <a:ext cx="1066800" cy="3810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TSG1-10-011A</a:t>
            </a:r>
          </a:p>
          <a:p>
            <a:pPr algn="ctr"/>
            <a:r>
              <a:rPr lang="fr-FR" sz="1000" b="1"/>
              <a:t>Armoire machines</a:t>
            </a:r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4419600" y="2895600"/>
            <a:ext cx="1066800" cy="3810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TSG1-10-017</a:t>
            </a:r>
          </a:p>
          <a:p>
            <a:pPr algn="ctr"/>
            <a:r>
              <a:rPr lang="fr-FR" sz="1000" b="1"/>
              <a:t>Compresseur</a:t>
            </a:r>
          </a:p>
        </p:txBody>
      </p:sp>
      <p:sp>
        <p:nvSpPr>
          <p:cNvPr id="2060" name="AutoShape 12"/>
          <p:cNvSpPr>
            <a:spLocks noChangeArrowheads="1"/>
          </p:cNvSpPr>
          <p:nvPr/>
        </p:nvSpPr>
        <p:spPr bwMode="auto">
          <a:xfrm>
            <a:off x="5791200" y="2895600"/>
            <a:ext cx="1066800" cy="3810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TSG1-10-012</a:t>
            </a:r>
          </a:p>
          <a:p>
            <a:pPr algn="ctr"/>
            <a:r>
              <a:rPr lang="fr-FR" sz="1000" b="1"/>
              <a:t>Chaufferie</a:t>
            </a:r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7239000" y="2895600"/>
            <a:ext cx="1066800" cy="3810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TSG1-10-016OND</a:t>
            </a:r>
          </a:p>
          <a:p>
            <a:pPr algn="ctr"/>
            <a:r>
              <a:rPr lang="fr-FR" sz="1000" b="1"/>
              <a:t>Ondulé</a:t>
            </a:r>
          </a:p>
        </p:txBody>
      </p:sp>
      <p:sp>
        <p:nvSpPr>
          <p:cNvPr id="2062" name="AutoShape 14"/>
          <p:cNvSpPr>
            <a:spLocks noChangeArrowheads="1"/>
          </p:cNvSpPr>
          <p:nvPr/>
        </p:nvSpPr>
        <p:spPr bwMode="auto">
          <a:xfrm>
            <a:off x="8610600" y="2895600"/>
            <a:ext cx="1066800" cy="3810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TPLO-10-004</a:t>
            </a:r>
          </a:p>
          <a:p>
            <a:pPr algn="ctr"/>
            <a:r>
              <a:rPr lang="fr-FR" sz="1000" b="1"/>
              <a:t>Logistique</a:t>
            </a:r>
          </a:p>
        </p:txBody>
      </p:sp>
      <p:sp>
        <p:nvSpPr>
          <p:cNvPr id="2063" name="AutoShape 15"/>
          <p:cNvSpPr>
            <a:spLocks noChangeArrowheads="1"/>
          </p:cNvSpPr>
          <p:nvPr/>
        </p:nvSpPr>
        <p:spPr bwMode="auto">
          <a:xfrm>
            <a:off x="838200" y="1752600"/>
            <a:ext cx="1066800" cy="3810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TSG1-00-005</a:t>
            </a:r>
          </a:p>
          <a:p>
            <a:pPr algn="ctr"/>
            <a:r>
              <a:rPr lang="fr-FR" sz="1000" b="1"/>
              <a:t>TDB</a:t>
            </a:r>
          </a:p>
        </p:txBody>
      </p:sp>
      <p:sp>
        <p:nvSpPr>
          <p:cNvPr id="2064" name="AutoShape 16"/>
          <p:cNvSpPr>
            <a:spLocks noChangeArrowheads="1"/>
          </p:cNvSpPr>
          <p:nvPr/>
        </p:nvSpPr>
        <p:spPr bwMode="auto">
          <a:xfrm>
            <a:off x="2286000" y="1752600"/>
            <a:ext cx="1066800" cy="3810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TSG1-20-002</a:t>
            </a:r>
          </a:p>
          <a:p>
            <a:pPr algn="ctr"/>
            <a:r>
              <a:rPr lang="fr-FR" sz="1000" b="1"/>
              <a:t>TDMC</a:t>
            </a:r>
          </a:p>
        </p:txBody>
      </p:sp>
      <p:sp>
        <p:nvSpPr>
          <p:cNvPr id="2065" name="AutoShape 17"/>
          <p:cNvSpPr>
            <a:spLocks noChangeArrowheads="1"/>
          </p:cNvSpPr>
          <p:nvPr/>
        </p:nvSpPr>
        <p:spPr bwMode="auto">
          <a:xfrm>
            <a:off x="2895600" y="838200"/>
            <a:ext cx="1066800" cy="3810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TSG1-10-006</a:t>
            </a:r>
          </a:p>
          <a:p>
            <a:pPr algn="ctr"/>
            <a:r>
              <a:rPr lang="fr-FR" sz="1000" b="1"/>
              <a:t>Extension finition</a:t>
            </a:r>
          </a:p>
        </p:txBody>
      </p:sp>
      <p:sp>
        <p:nvSpPr>
          <p:cNvPr id="2066" name="AutoShape 18"/>
          <p:cNvSpPr>
            <a:spLocks noChangeArrowheads="1"/>
          </p:cNvSpPr>
          <p:nvPr/>
        </p:nvSpPr>
        <p:spPr bwMode="auto">
          <a:xfrm>
            <a:off x="8686800" y="1752600"/>
            <a:ext cx="1066800" cy="3810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TSG1-00-009</a:t>
            </a:r>
          </a:p>
          <a:p>
            <a:pPr algn="ctr"/>
            <a:r>
              <a:rPr lang="fr-FR" sz="1000" b="1"/>
              <a:t>TD3</a:t>
            </a:r>
          </a:p>
        </p:txBody>
      </p:sp>
      <p:sp>
        <p:nvSpPr>
          <p:cNvPr id="2067" name="AutoShape 19"/>
          <p:cNvSpPr>
            <a:spLocks noChangeArrowheads="1"/>
          </p:cNvSpPr>
          <p:nvPr/>
        </p:nvSpPr>
        <p:spPr bwMode="auto">
          <a:xfrm>
            <a:off x="7467600" y="1752600"/>
            <a:ext cx="1066800" cy="3810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TPLO-00-002</a:t>
            </a:r>
          </a:p>
          <a:p>
            <a:pPr algn="ctr"/>
            <a:r>
              <a:rPr lang="fr-FR" sz="1000" b="1"/>
              <a:t>TD2</a:t>
            </a:r>
          </a:p>
        </p:txBody>
      </p:sp>
      <p:sp>
        <p:nvSpPr>
          <p:cNvPr id="2068" name="AutoShape 20"/>
          <p:cNvSpPr>
            <a:spLocks noChangeArrowheads="1"/>
          </p:cNvSpPr>
          <p:nvPr/>
        </p:nvSpPr>
        <p:spPr bwMode="auto">
          <a:xfrm>
            <a:off x="6248400" y="1752600"/>
            <a:ext cx="1066800" cy="3810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TPLO-10-005</a:t>
            </a:r>
          </a:p>
          <a:p>
            <a:pPr algn="ctr"/>
            <a:r>
              <a:rPr lang="fr-FR" sz="1000" b="1"/>
              <a:t>TD1</a:t>
            </a:r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7675563" y="6132513"/>
            <a:ext cx="136813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 b="1" dirty="0"/>
              <a:t>TGBT </a:t>
            </a:r>
            <a:r>
              <a:rPr lang="fr-FR" sz="1200" b="1" dirty="0" smtClean="0"/>
              <a:t>SG1 / PLO</a:t>
            </a:r>
            <a:endParaRPr lang="fr-FR" sz="1200" b="1" dirty="0"/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7740650" y="6629400"/>
            <a:ext cx="3365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/>
              <a:t>500</a:t>
            </a:r>
          </a:p>
        </p:txBody>
      </p:sp>
      <p:sp>
        <p:nvSpPr>
          <p:cNvPr id="2071" name="Line 23"/>
          <p:cNvSpPr>
            <a:spLocks noChangeShapeType="1"/>
          </p:cNvSpPr>
          <p:nvPr/>
        </p:nvSpPr>
        <p:spPr bwMode="auto">
          <a:xfrm flipV="1">
            <a:off x="685800" y="3276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2" name="Line 24"/>
          <p:cNvSpPr>
            <a:spLocks noChangeShapeType="1"/>
          </p:cNvSpPr>
          <p:nvPr/>
        </p:nvSpPr>
        <p:spPr bwMode="auto">
          <a:xfrm flipV="1">
            <a:off x="2057400" y="3276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3" name="Line 25"/>
          <p:cNvSpPr>
            <a:spLocks noChangeShapeType="1"/>
          </p:cNvSpPr>
          <p:nvPr/>
        </p:nvSpPr>
        <p:spPr bwMode="auto">
          <a:xfrm flipV="1">
            <a:off x="3429000" y="3276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4" name="Line 26"/>
          <p:cNvSpPr>
            <a:spLocks noChangeShapeType="1"/>
          </p:cNvSpPr>
          <p:nvPr/>
        </p:nvSpPr>
        <p:spPr bwMode="auto">
          <a:xfrm flipV="1">
            <a:off x="4953000" y="3276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5" name="Line 27"/>
          <p:cNvSpPr>
            <a:spLocks noChangeShapeType="1"/>
          </p:cNvSpPr>
          <p:nvPr/>
        </p:nvSpPr>
        <p:spPr bwMode="auto">
          <a:xfrm flipV="1">
            <a:off x="6248400" y="3276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6" name="Line 28"/>
          <p:cNvSpPr>
            <a:spLocks noChangeShapeType="1"/>
          </p:cNvSpPr>
          <p:nvPr/>
        </p:nvSpPr>
        <p:spPr bwMode="auto">
          <a:xfrm flipV="1">
            <a:off x="7772400" y="3276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7" name="Line 29"/>
          <p:cNvSpPr>
            <a:spLocks noChangeShapeType="1"/>
          </p:cNvSpPr>
          <p:nvPr/>
        </p:nvSpPr>
        <p:spPr bwMode="auto">
          <a:xfrm flipV="1">
            <a:off x="9220200" y="3276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8" name="Line 30"/>
          <p:cNvSpPr>
            <a:spLocks noChangeShapeType="1"/>
          </p:cNvSpPr>
          <p:nvPr/>
        </p:nvSpPr>
        <p:spPr bwMode="auto">
          <a:xfrm flipV="1">
            <a:off x="2057400" y="24384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9" name="Line 31"/>
          <p:cNvSpPr>
            <a:spLocks noChangeShapeType="1"/>
          </p:cNvSpPr>
          <p:nvPr/>
        </p:nvSpPr>
        <p:spPr bwMode="auto">
          <a:xfrm>
            <a:off x="1371600" y="24384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 flipV="1">
            <a:off x="1371600" y="2133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1" name="Line 33"/>
          <p:cNvSpPr>
            <a:spLocks noChangeShapeType="1"/>
          </p:cNvSpPr>
          <p:nvPr/>
        </p:nvSpPr>
        <p:spPr bwMode="auto">
          <a:xfrm flipV="1">
            <a:off x="2895600" y="2133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2" name="Line 34"/>
          <p:cNvSpPr>
            <a:spLocks noChangeShapeType="1"/>
          </p:cNvSpPr>
          <p:nvPr/>
        </p:nvSpPr>
        <p:spPr bwMode="auto">
          <a:xfrm flipV="1">
            <a:off x="3505200" y="12192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3" name="Line 35"/>
          <p:cNvSpPr>
            <a:spLocks noChangeShapeType="1"/>
          </p:cNvSpPr>
          <p:nvPr/>
        </p:nvSpPr>
        <p:spPr bwMode="auto">
          <a:xfrm flipV="1">
            <a:off x="9144000" y="2514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4" name="Line 36"/>
          <p:cNvSpPr>
            <a:spLocks noChangeShapeType="1"/>
          </p:cNvSpPr>
          <p:nvPr/>
        </p:nvSpPr>
        <p:spPr bwMode="auto">
          <a:xfrm>
            <a:off x="6858000" y="25146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5" name="Line 37"/>
          <p:cNvSpPr>
            <a:spLocks noChangeShapeType="1"/>
          </p:cNvSpPr>
          <p:nvPr/>
        </p:nvSpPr>
        <p:spPr bwMode="auto">
          <a:xfrm flipV="1">
            <a:off x="6858000" y="2133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6" name="Line 38"/>
          <p:cNvSpPr>
            <a:spLocks noChangeShapeType="1"/>
          </p:cNvSpPr>
          <p:nvPr/>
        </p:nvSpPr>
        <p:spPr bwMode="auto">
          <a:xfrm flipV="1">
            <a:off x="8001000" y="2133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7" name="Line 39"/>
          <p:cNvSpPr>
            <a:spLocks noChangeShapeType="1"/>
          </p:cNvSpPr>
          <p:nvPr/>
        </p:nvSpPr>
        <p:spPr bwMode="auto">
          <a:xfrm flipV="1">
            <a:off x="9372600" y="2133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37" name="Text Box 22"/>
          <p:cNvSpPr txBox="1">
            <a:spLocks noChangeArrowheads="1"/>
          </p:cNvSpPr>
          <p:nvPr/>
        </p:nvSpPr>
        <p:spPr bwMode="auto">
          <a:xfrm>
            <a:off x="8331226" y="6642580"/>
            <a:ext cx="76517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FR" sz="800" dirty="0" smtClean="0"/>
              <a:t>19/12/2011</a:t>
            </a:r>
            <a:endParaRPr lang="fr-FR" sz="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">
  <a:themeElements>
    <a:clrScheme name="synoptique CHR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ynoptique CHR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ynoptique CHR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ynoptique CHR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H:\bellenfantc\Documentation\MAQUETTES\synoptique CHRO.pot</Template>
  <TotalTime>32</TotalTime>
  <Words>41</Words>
  <Application>Microsoft Office PowerPoint</Application>
  <PresentationFormat>Format A4 (210 x 297 mm)</PresentationFormat>
  <Paragraphs>31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Times New Roman</vt:lpstr>
      <vt:lpstr>synoptique CHRO</vt:lpstr>
      <vt:lpstr>Diapositive 1</vt:lpstr>
    </vt:vector>
  </TitlesOfParts>
  <Company>Apave Parisienne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apave parisienne</dc:creator>
  <cp:lastModifiedBy>delhommet</cp:lastModifiedBy>
  <cp:revision>6</cp:revision>
  <dcterms:created xsi:type="dcterms:W3CDTF">2011-02-08T10:39:26Z</dcterms:created>
  <dcterms:modified xsi:type="dcterms:W3CDTF">2011-12-19T13:28:16Z</dcterms:modified>
</cp:coreProperties>
</file>